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2" r:id="rId7"/>
    <p:sldId id="259" r:id="rId8"/>
    <p:sldId id="258" r:id="rId9"/>
    <p:sldId id="265" r:id="rId10"/>
    <p:sldId id="260" r:id="rId11"/>
    <p:sldId id="261" r:id="rId12"/>
    <p:sldId id="267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A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C730C-6DAF-411A-8A6B-AFE37DFB627F}" v="3" dt="2024-09-06T14:04:55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Bonner" userId="c968d0cc-44b1-4a19-b224-50fd2dc43281" providerId="ADAL" clId="{7648A35C-60DB-4F25-9E2D-20A5466B7DCB}"/>
    <pc:docChg chg="undo custSel addSld delSld modSld">
      <pc:chgData name="Simon Bonner" userId="c968d0cc-44b1-4a19-b224-50fd2dc43281" providerId="ADAL" clId="{7648A35C-60DB-4F25-9E2D-20A5466B7DCB}" dt="2021-09-08T16:06:35.881" v="534" actId="5793"/>
      <pc:docMkLst>
        <pc:docMk/>
      </pc:docMkLst>
      <pc:sldChg chg="delSp modSp mod delAnim">
        <pc:chgData name="Simon Bonner" userId="c968d0cc-44b1-4a19-b224-50fd2dc43281" providerId="ADAL" clId="{7648A35C-60DB-4F25-9E2D-20A5466B7DCB}" dt="2021-09-08T14:53:37.860" v="107" actId="478"/>
        <pc:sldMkLst>
          <pc:docMk/>
          <pc:sldMk cId="3924325798" sldId="256"/>
        </pc:sldMkLst>
        <pc:spChg chg="mod">
          <ac:chgData name="Simon Bonner" userId="c968d0cc-44b1-4a19-b224-50fd2dc43281" providerId="ADAL" clId="{7648A35C-60DB-4F25-9E2D-20A5466B7DCB}" dt="2021-09-08T14:53:26.184" v="100" actId="20577"/>
          <ac:spMkLst>
            <pc:docMk/>
            <pc:sldMk cId="3924325798" sldId="256"/>
            <ac:spMk id="2" creationId="{3367C518-D385-4A63-AC52-C24ACDC784C7}"/>
          </ac:spMkLst>
        </pc:spChg>
        <pc:spChg chg="mod">
          <ac:chgData name="Simon Bonner" userId="c968d0cc-44b1-4a19-b224-50fd2dc43281" providerId="ADAL" clId="{7648A35C-60DB-4F25-9E2D-20A5466B7DCB}" dt="2021-09-08T14:53:20.301" v="90" actId="20577"/>
          <ac:spMkLst>
            <pc:docMk/>
            <pc:sldMk cId="3924325798" sldId="256"/>
            <ac:spMk id="3" creationId="{253A452E-95F2-4F8C-B82B-C3B97698B7B7}"/>
          </ac:spMkLst>
        </pc:spChg>
        <pc:spChg chg="mod">
          <ac:chgData name="Simon Bonner" userId="c968d0cc-44b1-4a19-b224-50fd2dc43281" providerId="ADAL" clId="{7648A35C-60DB-4F25-9E2D-20A5466B7DCB}" dt="2021-09-08T14:53:30.647" v="106" actId="20577"/>
          <ac:spMkLst>
            <pc:docMk/>
            <pc:sldMk cId="3924325798" sldId="256"/>
            <ac:spMk id="4" creationId="{60326035-44E6-40F1-A661-F2C1F298A421}"/>
          </ac:spMkLst>
        </pc:spChg>
        <pc:spChg chg="del">
          <ac:chgData name="Simon Bonner" userId="c968d0cc-44b1-4a19-b224-50fd2dc43281" providerId="ADAL" clId="{7648A35C-60DB-4F25-9E2D-20A5466B7DCB}" dt="2021-09-08T14:53:37.860" v="107" actId="478"/>
          <ac:spMkLst>
            <pc:docMk/>
            <pc:sldMk cId="3924325798" sldId="256"/>
            <ac:spMk id="5" creationId="{741C24D9-AB9D-4190-89E0-2520ABEA8BD0}"/>
          </ac:spMkLst>
        </pc:spChg>
        <pc:picChg chg="del">
          <ac:chgData name="Simon Bonner" userId="c968d0cc-44b1-4a19-b224-50fd2dc43281" providerId="ADAL" clId="{7648A35C-60DB-4F25-9E2D-20A5466B7DCB}" dt="2021-09-08T14:52:49.790" v="2" actId="478"/>
          <ac:picMkLst>
            <pc:docMk/>
            <pc:sldMk cId="3924325798" sldId="256"/>
            <ac:picMk id="10" creationId="{7CA11F84-8782-4805-8064-299616E49ABB}"/>
          </ac:picMkLst>
        </pc:picChg>
      </pc:sldChg>
      <pc:sldChg chg="addSp delSp modSp mod delAnim">
        <pc:chgData name="Simon Bonner" userId="c968d0cc-44b1-4a19-b224-50fd2dc43281" providerId="ADAL" clId="{7648A35C-60DB-4F25-9E2D-20A5466B7DCB}" dt="2021-09-08T15:51:04.785" v="303" actId="20577"/>
        <pc:sldMkLst>
          <pc:docMk/>
          <pc:sldMk cId="60631976" sldId="257"/>
        </pc:sldMkLst>
        <pc:spChg chg="mod">
          <ac:chgData name="Simon Bonner" userId="c968d0cc-44b1-4a19-b224-50fd2dc43281" providerId="ADAL" clId="{7648A35C-60DB-4F25-9E2D-20A5466B7DCB}" dt="2021-09-08T15:50:37.699" v="301" actId="20577"/>
          <ac:spMkLst>
            <pc:docMk/>
            <pc:sldMk cId="60631976" sldId="257"/>
            <ac:spMk id="2" creationId="{687477A3-D187-4514-B4C3-1F750325BF1B}"/>
          </ac:spMkLst>
        </pc:spChg>
        <pc:spChg chg="del mod">
          <ac:chgData name="Simon Bonner" userId="c968d0cc-44b1-4a19-b224-50fd2dc43281" providerId="ADAL" clId="{7648A35C-60DB-4F25-9E2D-20A5466B7DCB}" dt="2021-09-08T15:05:07.504" v="151" actId="22"/>
          <ac:spMkLst>
            <pc:docMk/>
            <pc:sldMk cId="60631976" sldId="257"/>
            <ac:spMk id="3" creationId="{894AEF02-E5F0-43B0-97E1-DB2FC2880550}"/>
          </ac:spMkLst>
        </pc:spChg>
        <pc:spChg chg="mod">
          <ac:chgData name="Simon Bonner" userId="c968d0cc-44b1-4a19-b224-50fd2dc43281" providerId="ADAL" clId="{7648A35C-60DB-4F25-9E2D-20A5466B7DCB}" dt="2021-09-08T14:55:45.237" v="128" actId="20577"/>
          <ac:spMkLst>
            <pc:docMk/>
            <pc:sldMk cId="60631976" sldId="257"/>
            <ac:spMk id="4" creationId="{4ADBAD63-BDCC-443B-8C5F-8B57E98A89E9}"/>
          </ac:spMkLst>
        </pc:spChg>
        <pc:spChg chg="mod">
          <ac:chgData name="Simon Bonner" userId="c968d0cc-44b1-4a19-b224-50fd2dc43281" providerId="ADAL" clId="{7648A35C-60DB-4F25-9E2D-20A5466B7DCB}" dt="2021-09-08T14:55:41.006" v="122" actId="20577"/>
          <ac:spMkLst>
            <pc:docMk/>
            <pc:sldMk cId="60631976" sldId="257"/>
            <ac:spMk id="5" creationId="{C1441740-E5D1-4657-8676-962314244707}"/>
          </ac:spMkLst>
        </pc:spChg>
        <pc:spChg chg="add mod">
          <ac:chgData name="Simon Bonner" userId="c968d0cc-44b1-4a19-b224-50fd2dc43281" providerId="ADAL" clId="{7648A35C-60DB-4F25-9E2D-20A5466B7DCB}" dt="2021-09-08T15:51:04.785" v="303" actId="20577"/>
          <ac:spMkLst>
            <pc:docMk/>
            <pc:sldMk cId="60631976" sldId="257"/>
            <ac:spMk id="11" creationId="{00956ABC-D491-428D-829D-B5068679EA7F}"/>
          </ac:spMkLst>
        </pc:spChg>
        <pc:picChg chg="del">
          <ac:chgData name="Simon Bonner" userId="c968d0cc-44b1-4a19-b224-50fd2dc43281" providerId="ADAL" clId="{7648A35C-60DB-4F25-9E2D-20A5466B7DCB}" dt="2021-09-08T14:52:46.472" v="1" actId="478"/>
          <ac:picMkLst>
            <pc:docMk/>
            <pc:sldMk cId="60631976" sldId="257"/>
            <ac:picMk id="7" creationId="{772F57FA-A600-48E7-B052-6C77F9A71C47}"/>
          </ac:picMkLst>
        </pc:picChg>
        <pc:picChg chg="add del mod ord">
          <ac:chgData name="Simon Bonner" userId="c968d0cc-44b1-4a19-b224-50fd2dc43281" providerId="ADAL" clId="{7648A35C-60DB-4F25-9E2D-20A5466B7DCB}" dt="2021-09-08T15:50:31.367" v="287" actId="478"/>
          <ac:picMkLst>
            <pc:docMk/>
            <pc:sldMk cId="60631976" sldId="257"/>
            <ac:picMk id="9" creationId="{B968B32C-2DD2-4521-8C34-A6A5F4F7A324}"/>
          </ac:picMkLst>
        </pc:picChg>
      </pc:sldChg>
      <pc:sldChg chg="addSp delSp modSp new mod">
        <pc:chgData name="Simon Bonner" userId="c968d0cc-44b1-4a19-b224-50fd2dc43281" providerId="ADAL" clId="{7648A35C-60DB-4F25-9E2D-20A5466B7DCB}" dt="2021-09-08T15:06:33.973" v="196"/>
        <pc:sldMkLst>
          <pc:docMk/>
          <pc:sldMk cId="2129966669" sldId="258"/>
        </pc:sldMkLst>
        <pc:spChg chg="mod">
          <ac:chgData name="Simon Bonner" userId="c968d0cc-44b1-4a19-b224-50fd2dc43281" providerId="ADAL" clId="{7648A35C-60DB-4F25-9E2D-20A5466B7DCB}" dt="2021-09-08T15:06:33.973" v="196"/>
          <ac:spMkLst>
            <pc:docMk/>
            <pc:sldMk cId="2129966669" sldId="258"/>
            <ac:spMk id="2" creationId="{8A7F3A18-C6DB-4D93-A894-1D2A590CBAEC}"/>
          </ac:spMkLst>
        </pc:spChg>
        <pc:spChg chg="del">
          <ac:chgData name="Simon Bonner" userId="c968d0cc-44b1-4a19-b224-50fd2dc43281" providerId="ADAL" clId="{7648A35C-60DB-4F25-9E2D-20A5466B7DCB}" dt="2021-09-08T14:55:32.929" v="121" actId="931"/>
          <ac:spMkLst>
            <pc:docMk/>
            <pc:sldMk cId="2129966669" sldId="258"/>
            <ac:spMk id="3" creationId="{1CE1D834-F62A-4160-B740-0E35F805BAB6}"/>
          </ac:spMkLst>
        </pc:spChg>
        <pc:spChg chg="mod">
          <ac:chgData name="Simon Bonner" userId="c968d0cc-44b1-4a19-b224-50fd2dc43281" providerId="ADAL" clId="{7648A35C-60DB-4F25-9E2D-20A5466B7DCB}" dt="2021-09-08T14:55:51.918" v="134" actId="20577"/>
          <ac:spMkLst>
            <pc:docMk/>
            <pc:sldMk cId="2129966669" sldId="258"/>
            <ac:spMk id="4" creationId="{0A8494AF-074C-4288-AC30-803165FC950A}"/>
          </ac:spMkLst>
        </pc:spChg>
        <pc:spChg chg="mod">
          <ac:chgData name="Simon Bonner" userId="c968d0cc-44b1-4a19-b224-50fd2dc43281" providerId="ADAL" clId="{7648A35C-60DB-4F25-9E2D-20A5466B7DCB}" dt="2021-09-08T14:55:55.087" v="135" actId="20577"/>
          <ac:spMkLst>
            <pc:docMk/>
            <pc:sldMk cId="2129966669" sldId="258"/>
            <ac:spMk id="5" creationId="{95CF8DD2-A62C-40B7-9667-757BBFB49A9F}"/>
          </ac:spMkLst>
        </pc:spChg>
        <pc:picChg chg="add mod">
          <ac:chgData name="Simon Bonner" userId="c968d0cc-44b1-4a19-b224-50fd2dc43281" providerId="ADAL" clId="{7648A35C-60DB-4F25-9E2D-20A5466B7DCB}" dt="2021-09-08T14:56:21.063" v="137" actId="14100"/>
          <ac:picMkLst>
            <pc:docMk/>
            <pc:sldMk cId="2129966669" sldId="258"/>
            <ac:picMk id="8" creationId="{B446A914-5C10-49C8-A0AA-6A69A897763B}"/>
          </ac:picMkLst>
        </pc:picChg>
      </pc:sldChg>
      <pc:sldChg chg="addSp delSp modSp new mod">
        <pc:chgData name="Simon Bonner" userId="c968d0cc-44b1-4a19-b224-50fd2dc43281" providerId="ADAL" clId="{7648A35C-60DB-4F25-9E2D-20A5466B7DCB}" dt="2021-09-08T15:15:54.632" v="233" actId="14100"/>
        <pc:sldMkLst>
          <pc:docMk/>
          <pc:sldMk cId="3326684619" sldId="259"/>
        </pc:sldMkLst>
        <pc:spChg chg="mod">
          <ac:chgData name="Simon Bonner" userId="c968d0cc-44b1-4a19-b224-50fd2dc43281" providerId="ADAL" clId="{7648A35C-60DB-4F25-9E2D-20A5466B7DCB}" dt="2021-09-08T15:06:13.977" v="181" actId="20577"/>
          <ac:spMkLst>
            <pc:docMk/>
            <pc:sldMk cId="3326684619" sldId="259"/>
            <ac:spMk id="2" creationId="{13C91E4C-817D-4FE6-A511-7F300DD98608}"/>
          </ac:spMkLst>
        </pc:spChg>
        <pc:spChg chg="del">
          <ac:chgData name="Simon Bonner" userId="c968d0cc-44b1-4a19-b224-50fd2dc43281" providerId="ADAL" clId="{7648A35C-60DB-4F25-9E2D-20A5466B7DCB}" dt="2021-09-08T15:10:31.913" v="203" actId="478"/>
          <ac:spMkLst>
            <pc:docMk/>
            <pc:sldMk cId="3326684619" sldId="259"/>
            <ac:spMk id="3" creationId="{1B3FA8F1-637B-4214-9850-22EF0A521FC9}"/>
          </ac:spMkLst>
        </pc:spChg>
        <pc:picChg chg="add mod">
          <ac:chgData name="Simon Bonner" userId="c968d0cc-44b1-4a19-b224-50fd2dc43281" providerId="ADAL" clId="{7648A35C-60DB-4F25-9E2D-20A5466B7DCB}" dt="2021-09-08T15:09:45.962" v="199" actId="1076"/>
          <ac:picMkLst>
            <pc:docMk/>
            <pc:sldMk cId="3326684619" sldId="259"/>
            <ac:picMk id="1026" creationId="{2BEEBE6A-3AFA-40A2-9504-AC3DAC9431D1}"/>
          </ac:picMkLst>
        </pc:picChg>
        <pc:picChg chg="add mod">
          <ac:chgData name="Simon Bonner" userId="c968d0cc-44b1-4a19-b224-50fd2dc43281" providerId="ADAL" clId="{7648A35C-60DB-4F25-9E2D-20A5466B7DCB}" dt="2021-09-08T15:12:19.294" v="215" actId="1076"/>
          <ac:picMkLst>
            <pc:docMk/>
            <pc:sldMk cId="3326684619" sldId="259"/>
            <ac:picMk id="1028" creationId="{3CDB7278-94E7-4BB9-9152-130AA190F009}"/>
          </ac:picMkLst>
        </pc:picChg>
        <pc:picChg chg="add mod">
          <ac:chgData name="Simon Bonner" userId="c968d0cc-44b1-4a19-b224-50fd2dc43281" providerId="ADAL" clId="{7648A35C-60DB-4F25-9E2D-20A5466B7DCB}" dt="2021-09-08T15:11:48.254" v="212" actId="1076"/>
          <ac:picMkLst>
            <pc:docMk/>
            <pc:sldMk cId="3326684619" sldId="259"/>
            <ac:picMk id="1030" creationId="{CAA014C9-5FF1-4369-BAC7-5A9DE5E518E2}"/>
          </ac:picMkLst>
        </pc:picChg>
        <pc:picChg chg="add mod">
          <ac:chgData name="Simon Bonner" userId="c968d0cc-44b1-4a19-b224-50fd2dc43281" providerId="ADAL" clId="{7648A35C-60DB-4F25-9E2D-20A5466B7DCB}" dt="2021-09-08T15:11:51.368" v="213" actId="1076"/>
          <ac:picMkLst>
            <pc:docMk/>
            <pc:sldMk cId="3326684619" sldId="259"/>
            <ac:picMk id="1032" creationId="{9A4C74EA-9CD8-425C-861A-3A4038714011}"/>
          </ac:picMkLst>
        </pc:picChg>
        <pc:picChg chg="add mod">
          <ac:chgData name="Simon Bonner" userId="c968d0cc-44b1-4a19-b224-50fd2dc43281" providerId="ADAL" clId="{7648A35C-60DB-4F25-9E2D-20A5466B7DCB}" dt="2021-09-08T15:14:21.442" v="220" actId="14100"/>
          <ac:picMkLst>
            <pc:docMk/>
            <pc:sldMk cId="3326684619" sldId="259"/>
            <ac:picMk id="1034" creationId="{8BD6FA2A-68B5-42C8-BED1-F1A9E19D3F19}"/>
          </ac:picMkLst>
        </pc:picChg>
        <pc:cxnChg chg="add mod">
          <ac:chgData name="Simon Bonner" userId="c968d0cc-44b1-4a19-b224-50fd2dc43281" providerId="ADAL" clId="{7648A35C-60DB-4F25-9E2D-20A5466B7DCB}" dt="2021-09-08T15:15:54.632" v="233" actId="14100"/>
          <ac:cxnSpMkLst>
            <pc:docMk/>
            <pc:sldMk cId="3326684619" sldId="259"/>
            <ac:cxnSpMk id="8" creationId="{0A7A6929-5D2B-42D9-A970-42F26115DB88}"/>
          </ac:cxnSpMkLst>
        </pc:cxnChg>
        <pc:cxnChg chg="add mod">
          <ac:chgData name="Simon Bonner" userId="c968d0cc-44b1-4a19-b224-50fd2dc43281" providerId="ADAL" clId="{7648A35C-60DB-4F25-9E2D-20A5466B7DCB}" dt="2021-09-08T15:15:17.420" v="226" actId="14100"/>
          <ac:cxnSpMkLst>
            <pc:docMk/>
            <pc:sldMk cId="3326684619" sldId="259"/>
            <ac:cxnSpMk id="14" creationId="{DD627DE4-AE77-42B1-8DBD-A15D6CFFCD1B}"/>
          </ac:cxnSpMkLst>
        </pc:cxnChg>
        <pc:cxnChg chg="add mod">
          <ac:chgData name="Simon Bonner" userId="c968d0cc-44b1-4a19-b224-50fd2dc43281" providerId="ADAL" clId="{7648A35C-60DB-4F25-9E2D-20A5466B7DCB}" dt="2021-09-08T15:15:28.585" v="229" actId="14100"/>
          <ac:cxnSpMkLst>
            <pc:docMk/>
            <pc:sldMk cId="3326684619" sldId="259"/>
            <ac:cxnSpMk id="16" creationId="{E7318BA3-E510-48C1-BDC4-0A5BD1D60D90}"/>
          </ac:cxnSpMkLst>
        </pc:cxnChg>
        <pc:cxnChg chg="add mod">
          <ac:chgData name="Simon Bonner" userId="c968d0cc-44b1-4a19-b224-50fd2dc43281" providerId="ADAL" clId="{7648A35C-60DB-4F25-9E2D-20A5466B7DCB}" dt="2021-09-08T15:15:41.569" v="232" actId="14100"/>
          <ac:cxnSpMkLst>
            <pc:docMk/>
            <pc:sldMk cId="3326684619" sldId="259"/>
            <ac:cxnSpMk id="18" creationId="{3BA8EFB1-DAAB-432F-90E5-F1C207896135}"/>
          </ac:cxnSpMkLst>
        </pc:cxnChg>
      </pc:sldChg>
      <pc:sldChg chg="addSp delSp modSp add mod">
        <pc:chgData name="Simon Bonner" userId="c968d0cc-44b1-4a19-b224-50fd2dc43281" providerId="ADAL" clId="{7648A35C-60DB-4F25-9E2D-20A5466B7DCB}" dt="2021-09-08T15:47:39.845" v="269"/>
        <pc:sldMkLst>
          <pc:docMk/>
          <pc:sldMk cId="625880088" sldId="260"/>
        </pc:sldMkLst>
        <pc:spChg chg="add del mod">
          <ac:chgData name="Simon Bonner" userId="c968d0cc-44b1-4a19-b224-50fd2dc43281" providerId="ADAL" clId="{7648A35C-60DB-4F25-9E2D-20A5466B7DCB}" dt="2021-09-08T15:23:04.292" v="244" actId="478"/>
          <ac:spMkLst>
            <pc:docMk/>
            <pc:sldMk cId="625880088" sldId="260"/>
            <ac:spMk id="7" creationId="{F46C4FBB-51F9-49D3-B70C-3FD7A5094FC9}"/>
          </ac:spMkLst>
        </pc:spChg>
        <pc:picChg chg="del">
          <ac:chgData name="Simon Bonner" userId="c968d0cc-44b1-4a19-b224-50fd2dc43281" providerId="ADAL" clId="{7648A35C-60DB-4F25-9E2D-20A5466B7DCB}" dt="2021-09-08T15:16:50.925" v="235" actId="478"/>
          <ac:picMkLst>
            <pc:docMk/>
            <pc:sldMk cId="625880088" sldId="260"/>
            <ac:picMk id="8" creationId="{B446A914-5C10-49C8-A0AA-6A69A897763B}"/>
          </ac:picMkLst>
        </pc:picChg>
        <pc:picChg chg="add del mod">
          <ac:chgData name="Simon Bonner" userId="c968d0cc-44b1-4a19-b224-50fd2dc43281" providerId="ADAL" clId="{7648A35C-60DB-4F25-9E2D-20A5466B7DCB}" dt="2021-09-08T15:21:30.373" v="239"/>
          <ac:picMkLst>
            <pc:docMk/>
            <pc:sldMk cId="625880088" sldId="260"/>
            <ac:picMk id="2050" creationId="{F743B50E-27D6-4335-82CA-C4097B90FE50}"/>
          </ac:picMkLst>
        </pc:picChg>
        <pc:picChg chg="add mod">
          <ac:chgData name="Simon Bonner" userId="c968d0cc-44b1-4a19-b224-50fd2dc43281" providerId="ADAL" clId="{7648A35C-60DB-4F25-9E2D-20A5466B7DCB}" dt="2021-09-08T15:25:09.518" v="267" actId="1076"/>
          <ac:picMkLst>
            <pc:docMk/>
            <pc:sldMk cId="625880088" sldId="260"/>
            <ac:picMk id="2052" creationId="{DB11DEAA-B6F0-4FC3-AE7B-953E575247DA}"/>
          </ac:picMkLst>
        </pc:picChg>
        <pc:picChg chg="add mod">
          <ac:chgData name="Simon Bonner" userId="c968d0cc-44b1-4a19-b224-50fd2dc43281" providerId="ADAL" clId="{7648A35C-60DB-4F25-9E2D-20A5466B7DCB}" dt="2021-09-08T15:25:09.518" v="267" actId="1076"/>
          <ac:picMkLst>
            <pc:docMk/>
            <pc:sldMk cId="625880088" sldId="260"/>
            <ac:picMk id="2054" creationId="{D4DD3781-3977-414F-BFBF-25A064A9106F}"/>
          </ac:picMkLst>
        </pc:picChg>
        <pc:picChg chg="add mod">
          <ac:chgData name="Simon Bonner" userId="c968d0cc-44b1-4a19-b224-50fd2dc43281" providerId="ADAL" clId="{7648A35C-60DB-4F25-9E2D-20A5466B7DCB}" dt="2021-09-08T15:25:09.518" v="267" actId="1076"/>
          <ac:picMkLst>
            <pc:docMk/>
            <pc:sldMk cId="625880088" sldId="260"/>
            <ac:picMk id="2056" creationId="{A39D9565-6461-4BC0-9A82-961E61E63C4A}"/>
          </ac:picMkLst>
        </pc:picChg>
        <pc:picChg chg="add del">
          <ac:chgData name="Simon Bonner" userId="c968d0cc-44b1-4a19-b224-50fd2dc43281" providerId="ADAL" clId="{7648A35C-60DB-4F25-9E2D-20A5466B7DCB}" dt="2021-09-08T15:47:39.845" v="269"/>
          <ac:picMkLst>
            <pc:docMk/>
            <pc:sldMk cId="625880088" sldId="260"/>
            <ac:picMk id="2058" creationId="{5E0F8899-8A53-4902-9BFB-1C8680E04534}"/>
          </ac:picMkLst>
        </pc:picChg>
      </pc:sldChg>
      <pc:sldChg chg="addSp delSp modSp add">
        <pc:chgData name="Simon Bonner" userId="c968d0cc-44b1-4a19-b224-50fd2dc43281" providerId="ADAL" clId="{7648A35C-60DB-4F25-9E2D-20A5466B7DCB}" dt="2021-09-08T15:49:06.458" v="285" actId="166"/>
        <pc:sldMkLst>
          <pc:docMk/>
          <pc:sldMk cId="2177162267" sldId="261"/>
        </pc:sldMkLst>
        <pc:picChg chg="del">
          <ac:chgData name="Simon Bonner" userId="c968d0cc-44b1-4a19-b224-50fd2dc43281" providerId="ADAL" clId="{7648A35C-60DB-4F25-9E2D-20A5466B7DCB}" dt="2021-09-08T15:48:50.666" v="280" actId="478"/>
          <ac:picMkLst>
            <pc:docMk/>
            <pc:sldMk cId="2177162267" sldId="261"/>
            <ac:picMk id="2052" creationId="{DB11DEAA-B6F0-4FC3-AE7B-953E575247DA}"/>
          </ac:picMkLst>
        </pc:picChg>
        <pc:picChg chg="del">
          <ac:chgData name="Simon Bonner" userId="c968d0cc-44b1-4a19-b224-50fd2dc43281" providerId="ADAL" clId="{7648A35C-60DB-4F25-9E2D-20A5466B7DCB}" dt="2021-09-08T15:47:55.474" v="273" actId="478"/>
          <ac:picMkLst>
            <pc:docMk/>
            <pc:sldMk cId="2177162267" sldId="261"/>
            <ac:picMk id="2056" creationId="{A39D9565-6461-4BC0-9A82-961E61E63C4A}"/>
          </ac:picMkLst>
        </pc:picChg>
        <pc:picChg chg="add mod">
          <ac:chgData name="Simon Bonner" userId="c968d0cc-44b1-4a19-b224-50fd2dc43281" providerId="ADAL" clId="{7648A35C-60DB-4F25-9E2D-20A5466B7DCB}" dt="2021-09-08T15:48:14.124" v="279" actId="167"/>
          <ac:picMkLst>
            <pc:docMk/>
            <pc:sldMk cId="2177162267" sldId="261"/>
            <ac:picMk id="3074" creationId="{63A8CF8C-5C29-4838-930A-BE4EC5CE2D8B}"/>
          </ac:picMkLst>
        </pc:picChg>
        <pc:picChg chg="add mod">
          <ac:chgData name="Simon Bonner" userId="c968d0cc-44b1-4a19-b224-50fd2dc43281" providerId="ADAL" clId="{7648A35C-60DB-4F25-9E2D-20A5466B7DCB}" dt="2021-09-08T15:49:06.458" v="285" actId="166"/>
          <ac:picMkLst>
            <pc:docMk/>
            <pc:sldMk cId="2177162267" sldId="261"/>
            <ac:picMk id="3076" creationId="{E52FFA5D-9279-4274-A75D-1B2E7A06599D}"/>
          </ac:picMkLst>
        </pc:picChg>
      </pc:sldChg>
      <pc:sldChg chg="new del">
        <pc:chgData name="Simon Bonner" userId="c968d0cc-44b1-4a19-b224-50fd2dc43281" providerId="ADAL" clId="{7648A35C-60DB-4F25-9E2D-20A5466B7DCB}" dt="2021-09-08T15:47:46.618" v="271" actId="680"/>
        <pc:sldMkLst>
          <pc:docMk/>
          <pc:sldMk cId="3585035652" sldId="261"/>
        </pc:sldMkLst>
      </pc:sldChg>
      <pc:sldChg chg="add">
        <pc:chgData name="Simon Bonner" userId="c968d0cc-44b1-4a19-b224-50fd2dc43281" providerId="ADAL" clId="{7648A35C-60DB-4F25-9E2D-20A5466B7DCB}" dt="2021-09-08T15:50:27.976" v="286" actId="2890"/>
        <pc:sldMkLst>
          <pc:docMk/>
          <pc:sldMk cId="208638975" sldId="262"/>
        </pc:sldMkLst>
      </pc:sldChg>
      <pc:sldChg chg="delSp modSp new mod">
        <pc:chgData name="Simon Bonner" userId="c968d0cc-44b1-4a19-b224-50fd2dc43281" providerId="ADAL" clId="{7648A35C-60DB-4F25-9E2D-20A5466B7DCB}" dt="2021-09-08T15:52:15.263" v="355" actId="478"/>
        <pc:sldMkLst>
          <pc:docMk/>
          <pc:sldMk cId="4034369546" sldId="263"/>
        </pc:sldMkLst>
        <pc:spChg chg="mod">
          <ac:chgData name="Simon Bonner" userId="c968d0cc-44b1-4a19-b224-50fd2dc43281" providerId="ADAL" clId="{7648A35C-60DB-4F25-9E2D-20A5466B7DCB}" dt="2021-09-08T15:51:26.101" v="345" actId="20577"/>
          <ac:spMkLst>
            <pc:docMk/>
            <pc:sldMk cId="4034369546" sldId="263"/>
            <ac:spMk id="2" creationId="{C80C7B36-1561-465E-8132-118402DD4F78}"/>
          </ac:spMkLst>
        </pc:spChg>
        <pc:spChg chg="mod">
          <ac:chgData name="Simon Bonner" userId="c968d0cc-44b1-4a19-b224-50fd2dc43281" providerId="ADAL" clId="{7648A35C-60DB-4F25-9E2D-20A5466B7DCB}" dt="2021-09-08T15:51:50.975" v="347" actId="20577"/>
          <ac:spMkLst>
            <pc:docMk/>
            <pc:sldMk cId="4034369546" sldId="263"/>
            <ac:spMk id="3" creationId="{8D33C1D7-1DAA-4F4E-9F22-7E3FBAAC78BC}"/>
          </ac:spMkLst>
        </pc:spChg>
        <pc:spChg chg="mod">
          <ac:chgData name="Simon Bonner" userId="c968d0cc-44b1-4a19-b224-50fd2dc43281" providerId="ADAL" clId="{7648A35C-60DB-4F25-9E2D-20A5466B7DCB}" dt="2021-09-08T15:52:09.216" v="354" actId="20577"/>
          <ac:spMkLst>
            <pc:docMk/>
            <pc:sldMk cId="4034369546" sldId="263"/>
            <ac:spMk id="4" creationId="{E6CC2F30-6A1A-47FD-AEE7-8B58899C57F1}"/>
          </ac:spMkLst>
        </pc:spChg>
        <pc:spChg chg="del">
          <ac:chgData name="Simon Bonner" userId="c968d0cc-44b1-4a19-b224-50fd2dc43281" providerId="ADAL" clId="{7648A35C-60DB-4F25-9E2D-20A5466B7DCB}" dt="2021-09-08T15:52:15.263" v="355" actId="478"/>
          <ac:spMkLst>
            <pc:docMk/>
            <pc:sldMk cId="4034369546" sldId="263"/>
            <ac:spMk id="5" creationId="{56AE917A-6C90-4C84-B5AE-A189477C6C87}"/>
          </ac:spMkLst>
        </pc:spChg>
      </pc:sldChg>
      <pc:sldChg chg="addSp delSp modSp add mod">
        <pc:chgData name="Simon Bonner" userId="c968d0cc-44b1-4a19-b224-50fd2dc43281" providerId="ADAL" clId="{7648A35C-60DB-4F25-9E2D-20A5466B7DCB}" dt="2021-09-08T16:06:35.881" v="534" actId="5793"/>
        <pc:sldMkLst>
          <pc:docMk/>
          <pc:sldMk cId="2513515795" sldId="264"/>
        </pc:sldMkLst>
        <pc:spChg chg="mod">
          <ac:chgData name="Simon Bonner" userId="c968d0cc-44b1-4a19-b224-50fd2dc43281" providerId="ADAL" clId="{7648A35C-60DB-4F25-9E2D-20A5466B7DCB}" dt="2021-09-08T16:05:29.425" v="367" actId="20577"/>
          <ac:spMkLst>
            <pc:docMk/>
            <pc:sldMk cId="2513515795" sldId="264"/>
            <ac:spMk id="2" creationId="{8A7F3A18-C6DB-4D93-A894-1D2A590CBAEC}"/>
          </ac:spMkLst>
        </pc:spChg>
        <pc:spChg chg="add mod">
          <ac:chgData name="Simon Bonner" userId="c968d0cc-44b1-4a19-b224-50fd2dc43281" providerId="ADAL" clId="{7648A35C-60DB-4F25-9E2D-20A5466B7DCB}" dt="2021-09-08T16:06:35.881" v="534" actId="5793"/>
          <ac:spMkLst>
            <pc:docMk/>
            <pc:sldMk cId="2513515795" sldId="264"/>
            <ac:spMk id="9" creationId="{979AB488-094E-4A88-AE64-91798F30ED29}"/>
          </ac:spMkLst>
        </pc:spChg>
        <pc:picChg chg="del">
          <ac:chgData name="Simon Bonner" userId="c968d0cc-44b1-4a19-b224-50fd2dc43281" providerId="ADAL" clId="{7648A35C-60DB-4F25-9E2D-20A5466B7DCB}" dt="2021-09-08T16:05:34.877" v="370" actId="478"/>
          <ac:picMkLst>
            <pc:docMk/>
            <pc:sldMk cId="2513515795" sldId="264"/>
            <ac:picMk id="2054" creationId="{D4DD3781-3977-414F-BFBF-25A064A9106F}"/>
          </ac:picMkLst>
        </pc:picChg>
        <pc:picChg chg="del">
          <ac:chgData name="Simon Bonner" userId="c968d0cc-44b1-4a19-b224-50fd2dc43281" providerId="ADAL" clId="{7648A35C-60DB-4F25-9E2D-20A5466B7DCB}" dt="2021-09-08T16:05:33.389" v="369" actId="478"/>
          <ac:picMkLst>
            <pc:docMk/>
            <pc:sldMk cId="2513515795" sldId="264"/>
            <ac:picMk id="3074" creationId="{63A8CF8C-5C29-4838-930A-BE4EC5CE2D8B}"/>
          </ac:picMkLst>
        </pc:picChg>
        <pc:picChg chg="del">
          <ac:chgData name="Simon Bonner" userId="c968d0cc-44b1-4a19-b224-50fd2dc43281" providerId="ADAL" clId="{7648A35C-60DB-4F25-9E2D-20A5466B7DCB}" dt="2021-09-08T16:05:31.135" v="368" actId="478"/>
          <ac:picMkLst>
            <pc:docMk/>
            <pc:sldMk cId="2513515795" sldId="264"/>
            <ac:picMk id="3076" creationId="{E52FFA5D-9279-4274-A75D-1B2E7A06599D}"/>
          </ac:picMkLst>
        </pc:picChg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3346762767" sldId="274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423943011" sldId="275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1417597457" sldId="276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2933249731" sldId="277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1998115266" sldId="278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3828466495" sldId="279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3494901021" sldId="280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3604573455" sldId="282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677625899" sldId="283"/>
        </pc:sldMkLst>
      </pc:sldChg>
      <pc:sldChg chg="del">
        <pc:chgData name="Simon Bonner" userId="c968d0cc-44b1-4a19-b224-50fd2dc43281" providerId="ADAL" clId="{7648A35C-60DB-4F25-9E2D-20A5466B7DCB}" dt="2021-09-08T14:52:37.212" v="0" actId="2696"/>
        <pc:sldMkLst>
          <pc:docMk/>
          <pc:sldMk cId="850468181" sldId="284"/>
        </pc:sldMkLst>
      </pc:sldChg>
    </pc:docChg>
  </pc:docChgLst>
  <pc:docChgLst>
    <pc:chgData name="Simon Bonner" userId="c968d0cc-44b1-4a19-b224-50fd2dc43281" providerId="ADAL" clId="{518C730C-6DAF-411A-8A6B-AFE37DFB627F}"/>
    <pc:docChg chg="custSel addSld modSld modShowInfo">
      <pc:chgData name="Simon Bonner" userId="c968d0cc-44b1-4a19-b224-50fd2dc43281" providerId="ADAL" clId="{518C730C-6DAF-411A-8A6B-AFE37DFB627F}" dt="2024-09-06T16:31:10.344" v="1059" actId="2744"/>
      <pc:docMkLst>
        <pc:docMk/>
      </pc:docMkLst>
      <pc:sldChg chg="modSp mod">
        <pc:chgData name="Simon Bonner" userId="c968d0cc-44b1-4a19-b224-50fd2dc43281" providerId="ADAL" clId="{518C730C-6DAF-411A-8A6B-AFE37DFB627F}" dt="2024-09-05T19:13:54.443" v="575" actId="207"/>
        <pc:sldMkLst>
          <pc:docMk/>
          <pc:sldMk cId="60631976" sldId="257"/>
        </pc:sldMkLst>
        <pc:spChg chg="mod">
          <ac:chgData name="Simon Bonner" userId="c968d0cc-44b1-4a19-b224-50fd2dc43281" providerId="ADAL" clId="{518C730C-6DAF-411A-8A6B-AFE37DFB627F}" dt="2024-09-05T19:13:54.443" v="575" actId="207"/>
          <ac:spMkLst>
            <pc:docMk/>
            <pc:sldMk cId="60631976" sldId="257"/>
            <ac:spMk id="11" creationId="{00956ABC-D491-428D-829D-B5068679EA7F}"/>
          </ac:spMkLst>
        </pc:spChg>
      </pc:sldChg>
      <pc:sldChg chg="addSp modSp 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2129966669" sldId="258"/>
        </pc:sldMkLst>
        <pc:spChg chg="add mod">
          <ac:chgData name="Simon Bonner" userId="c968d0cc-44b1-4a19-b224-50fd2dc43281" providerId="ADAL" clId="{518C730C-6DAF-411A-8A6B-AFE37DFB627F}" dt="2024-09-06T14:04:46.887" v="1052" actId="14100"/>
          <ac:spMkLst>
            <pc:docMk/>
            <pc:sldMk cId="2129966669" sldId="258"/>
            <ac:spMk id="3" creationId="{C6DFA270-4785-1500-F774-8E2708E6AC93}"/>
          </ac:spMkLst>
        </pc:spChg>
      </pc:sldChg>
      <pc:sldChg chg="modSp 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3326684619" sldId="259"/>
        </pc:sldMkLst>
        <pc:spChg chg="mod">
          <ac:chgData name="Simon Bonner" userId="c968d0cc-44b1-4a19-b224-50fd2dc43281" providerId="ADAL" clId="{518C730C-6DAF-411A-8A6B-AFE37DFB627F}" dt="2024-09-05T19:11:39.069" v="537"/>
          <ac:spMkLst>
            <pc:docMk/>
            <pc:sldMk cId="3326684619" sldId="259"/>
            <ac:spMk id="4" creationId="{45A85757-54DD-403D-9BE9-BB6EE9F3B481}"/>
          </ac:spMkLst>
        </pc:spChg>
        <pc:spChg chg="mod">
          <ac:chgData name="Simon Bonner" userId="c968d0cc-44b1-4a19-b224-50fd2dc43281" providerId="ADAL" clId="{518C730C-6DAF-411A-8A6B-AFE37DFB627F}" dt="2024-09-05T19:11:41.195" v="538" actId="20577"/>
          <ac:spMkLst>
            <pc:docMk/>
            <pc:sldMk cId="3326684619" sldId="259"/>
            <ac:spMk id="5" creationId="{7CCCA009-A08D-4BE1-A463-0C1115DB4678}"/>
          </ac:spMkLst>
        </pc:spChg>
      </pc:sldChg>
      <pc:sldChg chg="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625880088" sldId="260"/>
        </pc:sldMkLst>
      </pc:sldChg>
      <pc:sldChg chg="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2177162267" sldId="261"/>
        </pc:sldMkLst>
      </pc:sldChg>
      <pc:sldChg chg="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208638975" sldId="262"/>
        </pc:sldMkLst>
      </pc:sldChg>
      <pc:sldChg chg="modSp mod">
        <pc:chgData name="Simon Bonner" userId="c968d0cc-44b1-4a19-b224-50fd2dc43281" providerId="ADAL" clId="{518C730C-6DAF-411A-8A6B-AFE37DFB627F}" dt="2024-09-05T13:23:43.165" v="469" actId="20577"/>
        <pc:sldMkLst>
          <pc:docMk/>
          <pc:sldMk cId="2513515795" sldId="264"/>
        </pc:sldMkLst>
        <pc:spChg chg="mod">
          <ac:chgData name="Simon Bonner" userId="c968d0cc-44b1-4a19-b224-50fd2dc43281" providerId="ADAL" clId="{518C730C-6DAF-411A-8A6B-AFE37DFB627F}" dt="2024-09-05T13:23:43.165" v="469" actId="20577"/>
          <ac:spMkLst>
            <pc:docMk/>
            <pc:sldMk cId="2513515795" sldId="264"/>
            <ac:spMk id="9" creationId="{979AB488-094E-4A88-AE64-91798F30ED29}"/>
          </ac:spMkLst>
        </pc:spChg>
      </pc:sldChg>
      <pc:sldChg chg="addSp modSp mod modShow">
        <pc:chgData name="Simon Bonner" userId="c968d0cc-44b1-4a19-b224-50fd2dc43281" providerId="ADAL" clId="{518C730C-6DAF-411A-8A6B-AFE37DFB627F}" dt="2024-09-06T16:27:25.248" v="1058" actId="729"/>
        <pc:sldMkLst>
          <pc:docMk/>
          <pc:sldMk cId="2910807295" sldId="265"/>
        </pc:sldMkLst>
        <pc:spChg chg="add mod">
          <ac:chgData name="Simon Bonner" userId="c968d0cc-44b1-4a19-b224-50fd2dc43281" providerId="ADAL" clId="{518C730C-6DAF-411A-8A6B-AFE37DFB627F}" dt="2024-09-06T14:05:03.770" v="1055" actId="1076"/>
          <ac:spMkLst>
            <pc:docMk/>
            <pc:sldMk cId="2910807295" sldId="265"/>
            <ac:spMk id="3" creationId="{E773508F-DD42-56A0-F1C8-143B054B7B20}"/>
          </ac:spMkLst>
        </pc:spChg>
      </pc:sldChg>
      <pc:sldChg chg="addSp modSp new mod">
        <pc:chgData name="Simon Bonner" userId="c968d0cc-44b1-4a19-b224-50fd2dc43281" providerId="ADAL" clId="{518C730C-6DAF-411A-8A6B-AFE37DFB627F}" dt="2024-09-05T17:43:27.881" v="536" actId="1076"/>
        <pc:sldMkLst>
          <pc:docMk/>
          <pc:sldMk cId="669561431" sldId="266"/>
        </pc:sldMkLst>
        <pc:spChg chg="mod">
          <ac:chgData name="Simon Bonner" userId="c968d0cc-44b1-4a19-b224-50fd2dc43281" providerId="ADAL" clId="{518C730C-6DAF-411A-8A6B-AFE37DFB627F}" dt="2024-09-05T13:23:54.329" v="496" actId="20577"/>
          <ac:spMkLst>
            <pc:docMk/>
            <pc:sldMk cId="669561431" sldId="266"/>
            <ac:spMk id="2" creationId="{08B5B4BE-2C1A-20B1-FAD3-9E4F978A17CD}"/>
          </ac:spMkLst>
        </pc:spChg>
        <pc:spChg chg="add mod">
          <ac:chgData name="Simon Bonner" userId="c968d0cc-44b1-4a19-b224-50fd2dc43281" providerId="ADAL" clId="{518C730C-6DAF-411A-8A6B-AFE37DFB627F}" dt="2024-09-05T13:26:35.891" v="498" actId="1076"/>
          <ac:spMkLst>
            <pc:docMk/>
            <pc:sldMk cId="669561431" sldId="266"/>
            <ac:spMk id="7" creationId="{B79E971B-3EEE-3FA7-2E40-4ABE2BA5CD6D}"/>
          </ac:spMkLst>
        </pc:spChg>
        <pc:spChg chg="add mod">
          <ac:chgData name="Simon Bonner" userId="c968d0cc-44b1-4a19-b224-50fd2dc43281" providerId="ADAL" clId="{518C730C-6DAF-411A-8A6B-AFE37DFB627F}" dt="2024-09-05T13:26:35.891" v="498" actId="1076"/>
          <ac:spMkLst>
            <pc:docMk/>
            <pc:sldMk cId="669561431" sldId="266"/>
            <ac:spMk id="8" creationId="{DBD0F122-B97E-8555-5724-9C6E04116D77}"/>
          </ac:spMkLst>
        </pc:spChg>
        <pc:spChg chg="add mod">
          <ac:chgData name="Simon Bonner" userId="c968d0cc-44b1-4a19-b224-50fd2dc43281" providerId="ADAL" clId="{518C730C-6DAF-411A-8A6B-AFE37DFB627F}" dt="2024-09-05T17:43:27.881" v="536" actId="1076"/>
          <ac:spMkLst>
            <pc:docMk/>
            <pc:sldMk cId="669561431" sldId="266"/>
            <ac:spMk id="9" creationId="{C6F04746-B927-13E4-50DF-C9A9F2D4F230}"/>
          </ac:spMkLst>
        </pc:spChg>
        <pc:spChg chg="add mod">
          <ac:chgData name="Simon Bonner" userId="c968d0cc-44b1-4a19-b224-50fd2dc43281" providerId="ADAL" clId="{518C730C-6DAF-411A-8A6B-AFE37DFB627F}" dt="2024-09-05T17:43:22.793" v="535" actId="1076"/>
          <ac:spMkLst>
            <pc:docMk/>
            <pc:sldMk cId="669561431" sldId="266"/>
            <ac:spMk id="10" creationId="{919C039A-9BAD-ABCF-2DA5-495653658E01}"/>
          </ac:spMkLst>
        </pc:spChg>
        <pc:spChg chg="mod">
          <ac:chgData name="Simon Bonner" userId="c968d0cc-44b1-4a19-b224-50fd2dc43281" providerId="ADAL" clId="{518C730C-6DAF-411A-8A6B-AFE37DFB627F}" dt="2024-09-05T13:26:28.141" v="497"/>
          <ac:spMkLst>
            <pc:docMk/>
            <pc:sldMk cId="669561431" sldId="266"/>
            <ac:spMk id="12" creationId="{4EC8B889-9837-917B-CB34-0D409F15B8AB}"/>
          </ac:spMkLst>
        </pc:spChg>
        <pc:spChg chg="mod">
          <ac:chgData name="Simon Bonner" userId="c968d0cc-44b1-4a19-b224-50fd2dc43281" providerId="ADAL" clId="{518C730C-6DAF-411A-8A6B-AFE37DFB627F}" dt="2024-09-05T13:26:28.141" v="497"/>
          <ac:spMkLst>
            <pc:docMk/>
            <pc:sldMk cId="669561431" sldId="266"/>
            <ac:spMk id="13" creationId="{B7047F11-AC48-34E4-1F02-1B71A271D425}"/>
          </ac:spMkLst>
        </pc:spChg>
        <pc:spChg chg="mod">
          <ac:chgData name="Simon Bonner" userId="c968d0cc-44b1-4a19-b224-50fd2dc43281" providerId="ADAL" clId="{518C730C-6DAF-411A-8A6B-AFE37DFB627F}" dt="2024-09-05T13:26:28.141" v="497"/>
          <ac:spMkLst>
            <pc:docMk/>
            <pc:sldMk cId="669561431" sldId="266"/>
            <ac:spMk id="15" creationId="{4FCD2AE8-D25D-5AE3-B2CB-8DF7869CC9AB}"/>
          </ac:spMkLst>
        </pc:spChg>
        <pc:spChg chg="mod">
          <ac:chgData name="Simon Bonner" userId="c968d0cc-44b1-4a19-b224-50fd2dc43281" providerId="ADAL" clId="{518C730C-6DAF-411A-8A6B-AFE37DFB627F}" dt="2024-09-05T13:26:28.141" v="497"/>
          <ac:spMkLst>
            <pc:docMk/>
            <pc:sldMk cId="669561431" sldId="266"/>
            <ac:spMk id="16" creationId="{15502C81-432D-8785-C3A0-80A82FB53876}"/>
          </ac:spMkLst>
        </pc:spChg>
        <pc:grpChg chg="add mod">
          <ac:chgData name="Simon Bonner" userId="c968d0cc-44b1-4a19-b224-50fd2dc43281" providerId="ADAL" clId="{518C730C-6DAF-411A-8A6B-AFE37DFB627F}" dt="2024-09-05T13:26:35.891" v="498" actId="1076"/>
          <ac:grpSpMkLst>
            <pc:docMk/>
            <pc:sldMk cId="669561431" sldId="266"/>
            <ac:grpSpMk id="11" creationId="{3EFDEE73-900C-9AAD-7A4A-3E30CF51BD84}"/>
          </ac:grpSpMkLst>
        </pc:grpChg>
        <pc:grpChg chg="add mod">
          <ac:chgData name="Simon Bonner" userId="c968d0cc-44b1-4a19-b224-50fd2dc43281" providerId="ADAL" clId="{518C730C-6DAF-411A-8A6B-AFE37DFB627F}" dt="2024-09-05T13:26:35.891" v="498" actId="1076"/>
          <ac:grpSpMkLst>
            <pc:docMk/>
            <pc:sldMk cId="669561431" sldId="266"/>
            <ac:grpSpMk id="14" creationId="{DA3033B0-4B1E-7CE1-91BF-3BC3ACDF3485}"/>
          </ac:grpSpMkLst>
        </pc:grpChg>
      </pc:sldChg>
      <pc:sldChg chg="modSp add mod">
        <pc:chgData name="Simon Bonner" userId="c968d0cc-44b1-4a19-b224-50fd2dc43281" providerId="ADAL" clId="{518C730C-6DAF-411A-8A6B-AFE37DFB627F}" dt="2024-09-06T14:03:11.687" v="1046" actId="20577"/>
        <pc:sldMkLst>
          <pc:docMk/>
          <pc:sldMk cId="1251638475" sldId="267"/>
        </pc:sldMkLst>
        <pc:spChg chg="mod">
          <ac:chgData name="Simon Bonner" userId="c968d0cc-44b1-4a19-b224-50fd2dc43281" providerId="ADAL" clId="{518C730C-6DAF-411A-8A6B-AFE37DFB627F}" dt="2024-09-06T14:03:11.687" v="1046" actId="20577"/>
          <ac:spMkLst>
            <pc:docMk/>
            <pc:sldMk cId="1251638475" sldId="267"/>
            <ac:spMk id="2" creationId="{8A7F3A18-C6DB-4D93-A894-1D2A590CBAEC}"/>
          </ac:spMkLst>
        </pc:spChg>
        <pc:spChg chg="mod">
          <ac:chgData name="Simon Bonner" userId="c968d0cc-44b1-4a19-b224-50fd2dc43281" providerId="ADAL" clId="{518C730C-6DAF-411A-8A6B-AFE37DFB627F}" dt="2024-09-06T14:03:05.490" v="1035" actId="207"/>
          <ac:spMkLst>
            <pc:docMk/>
            <pc:sldMk cId="1251638475" sldId="267"/>
            <ac:spMk id="9" creationId="{979AB488-094E-4A88-AE64-91798F30ED29}"/>
          </ac:spMkLst>
        </pc:spChg>
      </pc:sldChg>
    </pc:docChg>
  </pc:docChgLst>
  <pc:docChgLst>
    <pc:chgData name="Simon Bonner" userId="c968d0cc-44b1-4a19-b224-50fd2dc43281" providerId="ADAL" clId="{38B93913-907B-4E39-9141-B8C42280D291}"/>
    <pc:docChg chg="undo custSel addSld delSld modSld sldOrd">
      <pc:chgData name="Simon Bonner" userId="c968d0cc-44b1-4a19-b224-50fd2dc43281" providerId="ADAL" clId="{38B93913-907B-4E39-9141-B8C42280D291}" dt="2024-09-05T12:23:40.235" v="214"/>
      <pc:docMkLst>
        <pc:docMk/>
      </pc:docMkLst>
      <pc:sldChg chg="modSp mod">
        <pc:chgData name="Simon Bonner" userId="c968d0cc-44b1-4a19-b224-50fd2dc43281" providerId="ADAL" clId="{38B93913-907B-4E39-9141-B8C42280D291}" dt="2024-09-05T12:08:29.744" v="1" actId="20577"/>
        <pc:sldMkLst>
          <pc:docMk/>
          <pc:sldMk cId="3924325798" sldId="256"/>
        </pc:sldMkLst>
        <pc:spChg chg="mod">
          <ac:chgData name="Simon Bonner" userId="c968d0cc-44b1-4a19-b224-50fd2dc43281" providerId="ADAL" clId="{38B93913-907B-4E39-9141-B8C42280D291}" dt="2024-09-05T12:08:29.744" v="1" actId="20577"/>
          <ac:spMkLst>
            <pc:docMk/>
            <pc:sldMk cId="3924325798" sldId="256"/>
            <ac:spMk id="3" creationId="{253A452E-95F2-4F8C-B82B-C3B97698B7B7}"/>
          </ac:spMkLst>
        </pc:spChg>
      </pc:sldChg>
      <pc:sldChg chg="modSp mod">
        <pc:chgData name="Simon Bonner" userId="c968d0cc-44b1-4a19-b224-50fd2dc43281" providerId="ADAL" clId="{38B93913-907B-4E39-9141-B8C42280D291}" dt="2024-09-05T12:17:17.500" v="187" actId="20577"/>
        <pc:sldMkLst>
          <pc:docMk/>
          <pc:sldMk cId="60631976" sldId="257"/>
        </pc:sldMkLst>
        <pc:spChg chg="mod">
          <ac:chgData name="Simon Bonner" userId="c968d0cc-44b1-4a19-b224-50fd2dc43281" providerId="ADAL" clId="{38B93913-907B-4E39-9141-B8C42280D291}" dt="2024-09-05T12:15:50.756" v="108" actId="20577"/>
          <ac:spMkLst>
            <pc:docMk/>
            <pc:sldMk cId="60631976" sldId="257"/>
            <ac:spMk id="2" creationId="{687477A3-D187-4514-B4C3-1F750325BF1B}"/>
          </ac:spMkLst>
        </pc:spChg>
        <pc:spChg chg="mod">
          <ac:chgData name="Simon Bonner" userId="c968d0cc-44b1-4a19-b224-50fd2dc43281" providerId="ADAL" clId="{38B93913-907B-4E39-9141-B8C42280D291}" dt="2024-09-05T12:17:17.500" v="187" actId="20577"/>
          <ac:spMkLst>
            <pc:docMk/>
            <pc:sldMk cId="60631976" sldId="257"/>
            <ac:spMk id="11" creationId="{00956ABC-D491-428D-829D-B5068679EA7F}"/>
          </ac:spMkLst>
        </pc:spChg>
      </pc:sldChg>
      <pc:sldChg chg="ord">
        <pc:chgData name="Simon Bonner" userId="c968d0cc-44b1-4a19-b224-50fd2dc43281" providerId="ADAL" clId="{38B93913-907B-4E39-9141-B8C42280D291}" dt="2024-09-05T12:23:40.235" v="214"/>
        <pc:sldMkLst>
          <pc:docMk/>
          <pc:sldMk cId="2129966669" sldId="258"/>
        </pc:sldMkLst>
      </pc:sldChg>
      <pc:sldChg chg="addSp delSp modSp">
        <pc:chgData name="Simon Bonner" userId="c968d0cc-44b1-4a19-b224-50fd2dc43281" providerId="ADAL" clId="{38B93913-907B-4E39-9141-B8C42280D291}" dt="2024-09-05T12:18:40.604" v="192" actId="167"/>
        <pc:sldMkLst>
          <pc:docMk/>
          <pc:sldMk cId="625880088" sldId="260"/>
        </pc:sldMkLst>
        <pc:picChg chg="add mod">
          <ac:chgData name="Simon Bonner" userId="c968d0cc-44b1-4a19-b224-50fd2dc43281" providerId="ADAL" clId="{38B93913-907B-4E39-9141-B8C42280D291}" dt="2024-09-05T12:18:40.604" v="192" actId="167"/>
          <ac:picMkLst>
            <pc:docMk/>
            <pc:sldMk cId="625880088" sldId="260"/>
            <ac:picMk id="1026" creationId="{0A5391C1-EF60-6C43-8241-DAC3C500F6B6}"/>
          </ac:picMkLst>
        </pc:picChg>
        <pc:picChg chg="del">
          <ac:chgData name="Simon Bonner" userId="c968d0cc-44b1-4a19-b224-50fd2dc43281" providerId="ADAL" clId="{38B93913-907B-4E39-9141-B8C42280D291}" dt="2024-09-05T12:18:30.836" v="188" actId="478"/>
          <ac:picMkLst>
            <pc:docMk/>
            <pc:sldMk cId="625880088" sldId="260"/>
            <ac:picMk id="2056" creationId="{A39D9565-6461-4BC0-9A82-961E61E63C4A}"/>
          </ac:picMkLst>
        </pc:picChg>
      </pc:sldChg>
      <pc:sldChg chg="addSp delSp modSp mod">
        <pc:chgData name="Simon Bonner" userId="c968d0cc-44b1-4a19-b224-50fd2dc43281" providerId="ADAL" clId="{38B93913-907B-4E39-9141-B8C42280D291}" dt="2024-09-05T12:22:38.978" v="204"/>
        <pc:sldMkLst>
          <pc:docMk/>
          <pc:sldMk cId="2177162267" sldId="261"/>
        </pc:sldMkLst>
        <pc:picChg chg="add mod">
          <ac:chgData name="Simon Bonner" userId="c968d0cc-44b1-4a19-b224-50fd2dc43281" providerId="ADAL" clId="{38B93913-907B-4E39-9141-B8C42280D291}" dt="2024-09-05T12:22:38.978" v="204"/>
          <ac:picMkLst>
            <pc:docMk/>
            <pc:sldMk cId="2177162267" sldId="261"/>
            <ac:picMk id="7" creationId="{BFF5BD1E-E6BB-AC0F-A732-481123D2D3BA}"/>
          </ac:picMkLst>
        </pc:picChg>
        <pc:picChg chg="add mod">
          <ac:chgData name="Simon Bonner" userId="c968d0cc-44b1-4a19-b224-50fd2dc43281" providerId="ADAL" clId="{38B93913-907B-4E39-9141-B8C42280D291}" dt="2024-09-05T12:19:34.526" v="199" actId="167"/>
          <ac:picMkLst>
            <pc:docMk/>
            <pc:sldMk cId="2177162267" sldId="261"/>
            <ac:picMk id="2050" creationId="{950FF516-1BF4-35D2-76EA-784033A0C221}"/>
          </ac:picMkLst>
        </pc:picChg>
        <pc:picChg chg="del">
          <ac:chgData name="Simon Bonner" userId="c968d0cc-44b1-4a19-b224-50fd2dc43281" providerId="ADAL" clId="{38B93913-907B-4E39-9141-B8C42280D291}" dt="2024-09-05T12:19:19.863" v="193" actId="478"/>
          <ac:picMkLst>
            <pc:docMk/>
            <pc:sldMk cId="2177162267" sldId="261"/>
            <ac:picMk id="3074" creationId="{63A8CF8C-5C29-4838-930A-BE4EC5CE2D8B}"/>
          </ac:picMkLst>
        </pc:picChg>
      </pc:sldChg>
      <pc:sldChg chg="del">
        <pc:chgData name="Simon Bonner" userId="c968d0cc-44b1-4a19-b224-50fd2dc43281" providerId="ADAL" clId="{38B93913-907B-4E39-9141-B8C42280D291}" dt="2024-09-05T12:16:48.626" v="130" actId="2696"/>
        <pc:sldMkLst>
          <pc:docMk/>
          <pc:sldMk cId="4034369546" sldId="263"/>
        </pc:sldMkLst>
      </pc:sldChg>
      <pc:sldChg chg="addSp modSp add mod">
        <pc:chgData name="Simon Bonner" userId="c968d0cc-44b1-4a19-b224-50fd2dc43281" providerId="ADAL" clId="{38B93913-907B-4E39-9141-B8C42280D291}" dt="2024-09-05T12:23:12.378" v="212" actId="1076"/>
        <pc:sldMkLst>
          <pc:docMk/>
          <pc:sldMk cId="2910807295" sldId="265"/>
        </pc:sldMkLst>
        <pc:picChg chg="add mod">
          <ac:chgData name="Simon Bonner" userId="c968d0cc-44b1-4a19-b224-50fd2dc43281" providerId="ADAL" clId="{38B93913-907B-4E39-9141-B8C42280D291}" dt="2024-09-05T12:23:12.378" v="212" actId="1076"/>
          <ac:picMkLst>
            <pc:docMk/>
            <pc:sldMk cId="2910807295" sldId="265"/>
            <ac:picMk id="7" creationId="{71F376DA-FE64-ED2A-7CF2-B9471FDDAF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8D99-B026-468E-9085-6E9DE99A3FF0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7CC66-8298-476B-A5B1-64789673A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43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10F1-DB86-487A-B3BA-BB7DFA488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70F50-0F23-4C20-95CC-ABA85FB1C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32165-106D-4EE1-963E-8C6A465A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856B-0E8C-4BC8-BBD2-AACE9DCF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Lecture 2.1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8CA0F-0CBD-4383-B510-029002F0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44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35BC-0F3B-4157-8392-F2B74551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3389B-2221-4A98-AADC-DBE433179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509F0-F871-46B8-8CB8-471192A6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34EFA-8BEA-4CE1-9996-0B398706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A0F85-EF45-4646-BA4F-CEF5E856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2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8E58C-A40D-4B75-AECA-B0F8B1BB8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8F442-EF51-4AE7-BDC8-A3262D32A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C4970-A536-421B-8489-55D1E720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F90C7-206C-485E-A217-45F5FDF9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38B9-0220-4511-9C6E-155A7D2B7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769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E8B0-26F1-4EE1-BD9D-8F3F9350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9178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1409-AFD3-425B-B40A-9D83E9A9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662"/>
            <a:ext cx="10515600" cy="4742301"/>
          </a:xfrm>
          <a:solidFill>
            <a:srgbClr val="FFFFFF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2870-C24F-443B-86F2-8F9168B6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SS3858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A4857-0A4F-4FD3-AC71-0EF15D70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Lecture 8.2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CE65-0DF2-4D74-BA4E-29C60BCD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DC6E3D-5238-4FC9-AEDD-71A5647E1CB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858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9C78-586C-4E35-AB47-EEC36F46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8413A-2223-4165-A1CF-43AB5561F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A105E-2630-444D-9CAC-CB7DCA69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990AD-84D7-4EC7-A48C-0CA81438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F34AD-6F6A-42F3-9601-2821D245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34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5F7C-4E71-43A1-9AA5-C9BD106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FAEE-3E02-42CA-ADA6-002D1AFFC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48321-731A-43A7-91B6-A9D5F4E2C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871E0-F104-47C0-9C48-E75BC72C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CE777-4537-4EF3-A422-8A5392A0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0AB4-E2FE-4481-BA02-2C93808A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8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71C5-BDEB-422C-865D-B15ADCD7F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86C74-D832-4CB1-B230-7CDF4E510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0B0D5-93FC-44BB-A744-014419D04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B9D61-CCCE-4357-A915-F5E11807C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E4268-9EC8-4157-986A-4F43B2EF9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8EFFF-1991-4E01-AEAD-2E398A4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680BF-5DEC-4C83-AA8E-9B7C3B33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18-4AAE-455A-8EF3-660364AF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85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F0E6-6888-46AC-A205-15BB5C12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AFD1A-616F-4646-9FB4-B2F8138F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3B6B8-C97A-4A10-8599-DA618348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771BB-6144-4377-88EC-7A2F6264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97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A9B4-250E-44F1-981A-79290269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CA17A-D9B9-42BC-8CF7-0DE5512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47AF8-368B-402F-937F-D527D4BF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18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F5C4-5D94-4034-BEF9-86809E1A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AD77-8769-4AC9-835A-A3B487C0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EBC91-AAF6-4F01-8774-6CC828A8E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AD28A-7130-4BA2-8A46-6401A56B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BC9F-5A2A-45D0-8EA3-F154CC68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493AE-921A-49AF-BA92-75A0650C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2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31D1-84D7-45F2-BD47-0F0718CF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7B428-43BA-46F5-A416-C4D3B69A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2E453-9447-4AAC-86A1-1585D31B4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9DD8C-B0A8-49EB-975D-AB5E242D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BF7D5-563D-466B-9883-FBBBD333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1.1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70A02-13AE-46B5-A2C9-48093077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30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18C2F-4117-4146-980F-C91C66CB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89804-C458-424D-8A07-D087180A6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CA747-3584-487B-9069-B9ED300C5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SS3858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6525-9F01-4957-9957-D58B5BFBA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Lecture 1.1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8FE98-3BF1-4CDD-9679-6D66DC913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6E3D-5238-4FC9-AEDD-71A5647E1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sternu.brightspace.com/d2l/le/lessons/27942/topics/2401482" TargetMode="External"/><Relationship Id="rId2" Type="http://schemas.openxmlformats.org/officeDocument/2006/relationships/hyperlink" Target="https://westernu.brightspace.com/d2l/le/lessons/27942/topics/24030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sternu.brightspace.com/d2l/le/lessons/27942/units/240147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C518-D385-4A63-AC52-C24ACDC7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97924"/>
            <a:ext cx="9144000" cy="2387600"/>
          </a:xfrm>
        </p:spPr>
        <p:txBody>
          <a:bodyPr anchor="t" anchorCtr="0">
            <a:norm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+mn-lt"/>
              </a:rPr>
              <a:t>Welcome!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A452E-95F2-4F8C-B82B-C3B97698B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42162"/>
            <a:ext cx="9144000" cy="1655762"/>
          </a:xfrm>
        </p:spPr>
        <p:txBody>
          <a:bodyPr>
            <a:normAutofit/>
          </a:bodyPr>
          <a:lstStyle/>
          <a:p>
            <a:r>
              <a:rPr lang="en-CA" sz="3600" dirty="0"/>
              <a:t>SS2857 Probability and Statistics I</a:t>
            </a:r>
            <a:br>
              <a:rPr lang="en-CA" sz="3600" dirty="0"/>
            </a:br>
            <a:r>
              <a:rPr lang="en-CA" sz="3600" dirty="0"/>
              <a:t>Fall 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6035-44E6-40F1-A661-F2C1F298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D453-99FB-4C2A-961C-35098D2A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3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56"/>
    </mc:Choice>
    <mc:Fallback xmlns="">
      <p:transition spd="slow" advTm="1151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Activity #1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79AB488-094E-4A88-AE64-91798F30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662"/>
            <a:ext cx="10515600" cy="4742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Let’s play a game!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My bag contains 24 marbles – some white and some black.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You will:</a:t>
            </a:r>
          </a:p>
          <a:p>
            <a:pPr marL="0" indent="0">
              <a:buNone/>
            </a:pPr>
            <a:r>
              <a:rPr lang="en-CA" dirty="0"/>
              <a:t>	1. Choose one colour (black or white).</a:t>
            </a:r>
          </a:p>
          <a:p>
            <a:pPr marL="0" indent="0">
              <a:buNone/>
            </a:pPr>
            <a:r>
              <a:rPr lang="en-CA" dirty="0"/>
              <a:t>	2. Pick a marbles from the bag.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You win if you correctly predict the colour. Otherwise, I win.</a:t>
            </a:r>
          </a:p>
        </p:txBody>
      </p:sp>
    </p:spTree>
    <p:extLst>
      <p:ext uri="{BB962C8B-B14F-4D97-AF65-F5344CB8AC3E}">
        <p14:creationId xmlns:p14="http://schemas.microsoft.com/office/powerpoint/2010/main" val="251351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B4BE-2C1A-20B1-FAD3-9E4F978A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Probability and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6088-4A58-0B90-7C4A-752D9BA2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8DC2-5554-7C96-73C1-0B360B7F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SS3858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6EAC-03F6-E973-A61D-E4900C98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Lecture 8.2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362B-CB30-D1D3-8E8E-6005D792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9E971B-3EEE-3FA7-2E40-4ABE2BA5CD6D}"/>
              </a:ext>
            </a:extLst>
          </p:cNvPr>
          <p:cNvSpPr/>
          <p:nvPr/>
        </p:nvSpPr>
        <p:spPr>
          <a:xfrm>
            <a:off x="2458453" y="3118809"/>
            <a:ext cx="2310063" cy="1143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Population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0F122-B97E-8555-5724-9C6E04116D77}"/>
              </a:ext>
            </a:extLst>
          </p:cNvPr>
          <p:cNvSpPr/>
          <p:nvPr/>
        </p:nvSpPr>
        <p:spPr>
          <a:xfrm>
            <a:off x="7327232" y="3118809"/>
            <a:ext cx="2310063" cy="1143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4746-B927-13E4-50DF-C9A9F2D4F230}"/>
              </a:ext>
            </a:extLst>
          </p:cNvPr>
          <p:cNvSpPr txBox="1"/>
          <p:nvPr/>
        </p:nvSpPr>
        <p:spPr>
          <a:xfrm>
            <a:off x="5028409" y="224448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Probability (STAT 2857)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C039A-9BAD-ABCF-2DA5-495653658E01}"/>
              </a:ext>
            </a:extLst>
          </p:cNvPr>
          <p:cNvSpPr txBox="1"/>
          <p:nvPr/>
        </p:nvSpPr>
        <p:spPr>
          <a:xfrm>
            <a:off x="4768516" y="4881613"/>
            <a:ext cx="327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Inferential Statistics (STAT 2858)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FDEE73-900C-9AAD-7A4A-3E30CF51BD84}"/>
              </a:ext>
            </a:extLst>
          </p:cNvPr>
          <p:cNvGrpSpPr/>
          <p:nvPr/>
        </p:nvGrpSpPr>
        <p:grpSpPr>
          <a:xfrm>
            <a:off x="3533274" y="2620488"/>
            <a:ext cx="5077326" cy="1040641"/>
            <a:chOff x="3581400" y="2345066"/>
            <a:chExt cx="5077326" cy="1040641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EC8B889-9837-917B-CB34-0D409F15B8AB}"/>
                </a:ext>
              </a:extLst>
            </p:cNvPr>
            <p:cNvSpPr/>
            <p:nvPr/>
          </p:nvSpPr>
          <p:spPr>
            <a:xfrm>
              <a:off x="3581400" y="2351734"/>
              <a:ext cx="5029200" cy="1033973"/>
            </a:xfrm>
            <a:prstGeom prst="arc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7047F11-AC48-34E4-1F02-1B71A271D425}"/>
                </a:ext>
              </a:extLst>
            </p:cNvPr>
            <p:cNvSpPr/>
            <p:nvPr/>
          </p:nvSpPr>
          <p:spPr>
            <a:xfrm flipH="1">
              <a:off x="3629526" y="2345066"/>
              <a:ext cx="5029200" cy="1033973"/>
            </a:xfrm>
            <a:prstGeom prst="arc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3033B0-4B1E-7CE1-91BF-3BC3ACDF3485}"/>
              </a:ext>
            </a:extLst>
          </p:cNvPr>
          <p:cNvGrpSpPr/>
          <p:nvPr/>
        </p:nvGrpSpPr>
        <p:grpSpPr>
          <a:xfrm rot="10800000">
            <a:off x="3633792" y="3754384"/>
            <a:ext cx="5077326" cy="1040641"/>
            <a:chOff x="3581400" y="2345066"/>
            <a:chExt cx="5077326" cy="1040641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FCD2AE8-D25D-5AE3-B2CB-8DF7869CC9AB}"/>
                </a:ext>
              </a:extLst>
            </p:cNvPr>
            <p:cNvSpPr/>
            <p:nvPr/>
          </p:nvSpPr>
          <p:spPr>
            <a:xfrm>
              <a:off x="3581400" y="2351734"/>
              <a:ext cx="5029200" cy="1033973"/>
            </a:xfrm>
            <a:prstGeom prst="arc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15502C81-432D-8785-C3A0-80A82FB53876}"/>
                </a:ext>
              </a:extLst>
            </p:cNvPr>
            <p:cNvSpPr/>
            <p:nvPr/>
          </p:nvSpPr>
          <p:spPr>
            <a:xfrm flipH="1">
              <a:off x="3629526" y="2345066"/>
              <a:ext cx="5029200" cy="1033973"/>
            </a:xfrm>
            <a:prstGeom prst="arc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695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77A3-D187-4514-B4C3-1F750325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Course Information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BAD63-BDCC-443B-8C5F-8B57E98A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41740-E5D1-4657-8676-96231424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AEABB-EC7A-4C84-A306-54955CAC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956ABC-D491-428D-829D-B5068679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7030A0"/>
                </a:solidFill>
              </a:rPr>
              <a:t>Brightspace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Content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/>
              <a:t>Course Administration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dirty="0">
                <a:hlinkClick r:id="rId2"/>
              </a:rPr>
              <a:t>STAT2857_course_outline</a:t>
            </a:r>
            <a:endParaRPr lang="en-CA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CA" dirty="0">
                <a:hlinkClick r:id="rId3"/>
              </a:rPr>
              <a:t>Course Schedule</a:t>
            </a:r>
            <a:endParaRPr lang="en-CA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>
                <a:hlinkClick r:id="rId4"/>
              </a:rPr>
              <a:t>Finding Your Way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63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0"/>
    </mc:Choice>
    <mc:Fallback xmlns="">
      <p:transition spd="slow" advTm="219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77A3-D187-4514-B4C3-1F750325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A little about me…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68B32C-2DD2-4521-8C34-A6A5F4F7A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562" y="1435100"/>
            <a:ext cx="8166876" cy="4741863"/>
          </a:xfr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BAD63-BDCC-443B-8C5F-8B57E98A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41740-E5D1-4657-8676-96231424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AEABB-EC7A-4C84-A306-54955CAC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63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0"/>
    </mc:Choice>
    <mc:Fallback>
      <p:transition spd="slow" advTm="219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1E4C-817D-4FE6-A511-7F300DD9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little about me…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757-54DD-403D-9BE9-BB6EE9F3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A009-A08D-4BE1-A463-0C1115DB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B581-30F6-411D-A18F-46EBB41B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1026" name="Picture 2" descr="How to Start Coding: The Ultimate Guide for Beginner Programmers">
            <a:extLst>
              <a:ext uri="{FF2B5EF4-FFF2-40B4-BE49-F238E27FC236}">
                <a16:creationId xmlns:a16="http://schemas.microsoft.com/office/drawing/2014/main" id="{2BEEBE6A-3AFA-40A2-9504-AC3DAC94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87" y="2984512"/>
            <a:ext cx="2468026" cy="16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hale Shark Was Caught on Camera Trying to Mate but Failed">
            <a:extLst>
              <a:ext uri="{FF2B5EF4-FFF2-40B4-BE49-F238E27FC236}">
                <a16:creationId xmlns:a16="http://schemas.microsoft.com/office/drawing/2014/main" id="{3CDB7278-94E7-4BB9-9152-130AA190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68" y="1376428"/>
            <a:ext cx="2190132" cy="16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Dusky Salamander | Reptiles &amp;amp; Amphibians in Ontario">
            <a:extLst>
              <a:ext uri="{FF2B5EF4-FFF2-40B4-BE49-F238E27FC236}">
                <a16:creationId xmlns:a16="http://schemas.microsoft.com/office/drawing/2014/main" id="{CAA014C9-5FF1-4369-BAC7-5A9DE5E5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9" y="4799173"/>
            <a:ext cx="3376735" cy="11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rn &amp;amp; Cliff Swallow Nesting Study">
            <a:extLst>
              <a:ext uri="{FF2B5EF4-FFF2-40B4-BE49-F238E27FC236}">
                <a16:creationId xmlns:a16="http://schemas.microsoft.com/office/drawing/2014/main" id="{9A4C74EA-9CD8-425C-861A-3A403871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299397"/>
            <a:ext cx="2463900" cy="164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phic Spiny Lizard (Sceloporus grammicus) · iNaturalist.ca">
            <a:extLst>
              <a:ext uri="{FF2B5EF4-FFF2-40B4-BE49-F238E27FC236}">
                <a16:creationId xmlns:a16="http://schemas.microsoft.com/office/drawing/2014/main" id="{8BD6FA2A-68B5-42C8-BED1-F1A9E19D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68" y="4479463"/>
            <a:ext cx="2190132" cy="164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7A6929-5D2B-42D9-A970-42F26115DB88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581400" y="2197728"/>
            <a:ext cx="1280587" cy="80714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627DE4-AE77-42B1-8DBD-A15D6CFFCD1B}"/>
              </a:ext>
            </a:extLst>
          </p:cNvPr>
          <p:cNvCxnSpPr>
            <a:cxnSpLocks/>
          </p:cNvCxnSpPr>
          <p:nvPr/>
        </p:nvCxnSpPr>
        <p:spPr>
          <a:xfrm flipV="1">
            <a:off x="3581400" y="4627111"/>
            <a:ext cx="1280587" cy="79298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318BA3-E510-48C1-BDC4-0A5BD1D60D90}"/>
              </a:ext>
            </a:extLst>
          </p:cNvPr>
          <p:cNvCxnSpPr>
            <a:cxnSpLocks/>
          </p:cNvCxnSpPr>
          <p:nvPr/>
        </p:nvCxnSpPr>
        <p:spPr>
          <a:xfrm flipH="1">
            <a:off x="7330013" y="2120697"/>
            <a:ext cx="1280587" cy="86381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A8EFB1-DAAB-432F-90E5-F1C207896135}"/>
              </a:ext>
            </a:extLst>
          </p:cNvPr>
          <p:cNvCxnSpPr>
            <a:cxnSpLocks/>
          </p:cNvCxnSpPr>
          <p:nvPr/>
        </p:nvCxnSpPr>
        <p:spPr>
          <a:xfrm>
            <a:off x="7330013" y="4627111"/>
            <a:ext cx="823386" cy="9297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little about me…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46A914-5C10-49C8-A0AA-6A69A8977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58" y="1435100"/>
            <a:ext cx="6322484" cy="47418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DFA270-4785-1500-F774-8E2708E6AC93}"/>
              </a:ext>
            </a:extLst>
          </p:cNvPr>
          <p:cNvSpPr/>
          <p:nvPr/>
        </p:nvSpPr>
        <p:spPr>
          <a:xfrm>
            <a:off x="8220120" y="1503690"/>
            <a:ext cx="714560" cy="5123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96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little about me…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46A914-5C10-49C8-A0AA-6A69A8977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58" y="1435100"/>
            <a:ext cx="6322484" cy="47418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7" name="Picture 6" descr="A couple of kids holding signs&#10;&#10;Description automatically generated">
            <a:extLst>
              <a:ext uri="{FF2B5EF4-FFF2-40B4-BE49-F238E27FC236}">
                <a16:creationId xmlns:a16="http://schemas.microsoft.com/office/drawing/2014/main" id="{71F376DA-FE64-ED2A-7CF2-B9471FDDA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02" y="1435100"/>
            <a:ext cx="7112795" cy="47418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73508F-DD42-56A0-F1C8-143B054B7B20}"/>
              </a:ext>
            </a:extLst>
          </p:cNvPr>
          <p:cNvSpPr/>
          <p:nvPr/>
        </p:nvSpPr>
        <p:spPr>
          <a:xfrm>
            <a:off x="8153400" y="2087585"/>
            <a:ext cx="714560" cy="5123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80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ur de France jerseys explained | Cycling Weekly">
            <a:extLst>
              <a:ext uri="{FF2B5EF4-FFF2-40B4-BE49-F238E27FC236}">
                <a16:creationId xmlns:a16="http://schemas.microsoft.com/office/drawing/2014/main" id="{0A5391C1-EF60-6C43-8241-DAC3C500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714971"/>
            <a:ext cx="3840480" cy="255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little about me…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2054" name="Picture 6" descr="Bird watching - Point Pelee National Park">
            <a:extLst>
              <a:ext uri="{FF2B5EF4-FFF2-40B4-BE49-F238E27FC236}">
                <a16:creationId xmlns:a16="http://schemas.microsoft.com/office/drawing/2014/main" id="{D4DD3781-3977-414F-BFBF-25A064A9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95" y="3819928"/>
            <a:ext cx="5681025" cy="18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hn Mayer reacts to Jessica Simpson&amp;#39;s memoir revelations | English Movie  News - Times of India">
            <a:extLst>
              <a:ext uri="{FF2B5EF4-FFF2-40B4-BE49-F238E27FC236}">
                <a16:creationId xmlns:a16="http://schemas.microsoft.com/office/drawing/2014/main" id="{DB11DEAA-B6F0-4FC3-AE7B-953E5752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87" y="1522374"/>
            <a:ext cx="3452850" cy="25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8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falling cyclist bumps into a road sign warning about road with turns.  Stock Photo | Adobe Stock">
            <a:extLst>
              <a:ext uri="{FF2B5EF4-FFF2-40B4-BE49-F238E27FC236}">
                <a16:creationId xmlns:a16="http://schemas.microsoft.com/office/drawing/2014/main" id="{950FF516-1BF4-35D2-76EA-784033A0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80" y="1764441"/>
            <a:ext cx="4206907" cy="28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little about me…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2054" name="Picture 6" descr="Bird watching - Point Pelee National Park">
            <a:extLst>
              <a:ext uri="{FF2B5EF4-FFF2-40B4-BE49-F238E27FC236}">
                <a16:creationId xmlns:a16="http://schemas.microsoft.com/office/drawing/2014/main" id="{D4DD3781-3977-414F-BFBF-25A064A9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95" y="3819928"/>
            <a:ext cx="5681025" cy="18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ek Man Playing Acoustic Guitar Stock Photo - Download Image Now - iStock">
            <a:extLst>
              <a:ext uri="{FF2B5EF4-FFF2-40B4-BE49-F238E27FC236}">
                <a16:creationId xmlns:a16="http://schemas.microsoft.com/office/drawing/2014/main" id="{E52FFA5D-9279-4274-A75D-1B2E7A06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58" y="1566281"/>
            <a:ext cx="3656190" cy="243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6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3A18-C6DB-4D93-A894-1D2A59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do well in this 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94AF-074C-4288-AC30-803165F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SS2857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8DD2-A62C-40B7-9667-757BBFB4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0992-338F-4AA2-B3E6-FC25914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6E3D-5238-4FC9-AEDD-71A5647E1CBC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79AB488-094E-4A88-AE64-91798F30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662"/>
            <a:ext cx="10515600" cy="47423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CA" dirty="0"/>
              <a:t>Read the sections in the textbook.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Attend the lectures.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Review the examples and exercises.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Complete practice exercises.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Write the quizzes and review the solutions.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Write the midterm and review the solutions.</a:t>
            </a:r>
          </a:p>
          <a:p>
            <a:pPr marL="514350" indent="-514350">
              <a:buAutoNum type="arabicPeriod"/>
            </a:pPr>
            <a:r>
              <a:rPr lang="en-CA" b="1" dirty="0">
                <a:solidFill>
                  <a:srgbClr val="FF0000"/>
                </a:solidFill>
              </a:rPr>
              <a:t>Ask questions!</a:t>
            </a:r>
          </a:p>
          <a:p>
            <a:pPr marL="514350" indent="-514350">
              <a:buAutoNum type="arabicPeriod"/>
            </a:pPr>
            <a:r>
              <a:rPr lang="en-CA" dirty="0"/>
              <a:t>Write the final exam.</a:t>
            </a:r>
          </a:p>
        </p:txBody>
      </p:sp>
    </p:spTree>
    <p:extLst>
      <p:ext uri="{BB962C8B-B14F-4D97-AF65-F5344CB8AC3E}">
        <p14:creationId xmlns:p14="http://schemas.microsoft.com/office/powerpoint/2010/main" val="125163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E7E6E6"/>
      </a:lt1>
      <a:dk2>
        <a:srgbClr val="44546A"/>
      </a:dk2>
      <a:lt2>
        <a:srgbClr val="E7E6E6"/>
      </a:lt2>
      <a:accent1>
        <a:srgbClr val="C7A2E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345b6eab-6514-4b48-8102-5aec643af54a" xsi:nil="true"/>
    <Is_Collaboration_Space_Locked xmlns="345b6eab-6514-4b48-8102-5aec643af54a" xsi:nil="true"/>
    <NotebookType xmlns="345b6eab-6514-4b48-8102-5aec643af54a" xsi:nil="true"/>
    <FolderType xmlns="345b6eab-6514-4b48-8102-5aec643af54a" xsi:nil="true"/>
    <Distribution_Groups xmlns="345b6eab-6514-4b48-8102-5aec643af54a" xsi:nil="true"/>
    <Owner xmlns="345b6eab-6514-4b48-8102-5aec643af54a">
      <UserInfo>
        <DisplayName/>
        <AccountId xsi:nil="true"/>
        <AccountType/>
      </UserInfo>
    </Owner>
    <Student_Groups xmlns="345b6eab-6514-4b48-8102-5aec643af54a">
      <UserInfo>
        <DisplayName/>
        <AccountId xsi:nil="true"/>
        <AccountType/>
      </UserInfo>
    </Student_Groups>
    <TeamsChannelId xmlns="345b6eab-6514-4b48-8102-5aec643af54a" xsi:nil="true"/>
    <IsNotebookLocked xmlns="345b6eab-6514-4b48-8102-5aec643af54a" xsi:nil="true"/>
    <CultureName xmlns="345b6eab-6514-4b48-8102-5aec643af54a" xsi:nil="true"/>
    <Students xmlns="345b6eab-6514-4b48-8102-5aec643af54a">
      <UserInfo>
        <DisplayName/>
        <AccountId xsi:nil="true"/>
        <AccountType/>
      </UserInfo>
    </Students>
    <Has_Teacher_Only_SectionGroup xmlns="345b6eab-6514-4b48-8102-5aec643af54a" xsi:nil="true"/>
    <AppVersion xmlns="345b6eab-6514-4b48-8102-5aec643af54a" xsi:nil="true"/>
    <LMS_Mappings xmlns="345b6eab-6514-4b48-8102-5aec643af54a" xsi:nil="true"/>
    <Invited_Students xmlns="345b6eab-6514-4b48-8102-5aec643af54a" xsi:nil="true"/>
    <Teachers xmlns="345b6eab-6514-4b48-8102-5aec643af54a">
      <UserInfo>
        <DisplayName/>
        <AccountId xsi:nil="true"/>
        <AccountType/>
      </UserInfo>
    </Teachers>
    <Math_Settings xmlns="345b6eab-6514-4b48-8102-5aec643af54a" xsi:nil="true"/>
    <Templates xmlns="345b6eab-6514-4b48-8102-5aec643af54a" xsi:nil="true"/>
    <DefaultSectionNames xmlns="345b6eab-6514-4b48-8102-5aec643af54a" xsi:nil="true"/>
    <Teams_Channel_Section_Location xmlns="345b6eab-6514-4b48-8102-5aec643af54a" xsi:nil="true"/>
    <Invited_Teachers xmlns="345b6eab-6514-4b48-8102-5aec643af54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7F69797060F34F8F97E8E648C2C150" ma:contentTypeVersion="34" ma:contentTypeDescription="Create a new document." ma:contentTypeScope="" ma:versionID="4aa05e38e0eee4bf2b4f9186ff05cb27">
  <xsd:schema xmlns:xsd="http://www.w3.org/2001/XMLSchema" xmlns:xs="http://www.w3.org/2001/XMLSchema" xmlns:p="http://schemas.microsoft.com/office/2006/metadata/properties" xmlns:ns3="345b6eab-6514-4b48-8102-5aec643af54a" xmlns:ns4="d33e61ea-6461-4cb5-8ac6-0d63f0af7e31" targetNamespace="http://schemas.microsoft.com/office/2006/metadata/properties" ma:root="true" ma:fieldsID="1c9eba1505193284533026f16aa73160" ns3:_="" ns4:_="">
    <xsd:import namespace="345b6eab-6514-4b48-8102-5aec643af54a"/>
    <xsd:import namespace="d33e61ea-6461-4cb5-8ac6-0d63f0af7e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AutoKeyPoints" minOccurs="0"/>
                <xsd:element ref="ns3:MediaServiceKeyPoints" minOccurs="0"/>
                <xsd:element ref="ns3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b6eab-6514-4b48-8102-5aec643af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e61ea-6461-4cb5-8ac6-0d63f0af7e3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FD636F-B94C-46F6-8B60-011CDD7CE2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51241B-0B8B-4605-9FCB-5E89244415DA}">
  <ds:schemaRefs>
    <ds:schemaRef ds:uri="http://purl.org/dc/elements/1.1/"/>
    <ds:schemaRef ds:uri="d33e61ea-6461-4cb5-8ac6-0d63f0af7e31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345b6eab-6514-4b48-8102-5aec643af54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90D6B62-B8FB-4236-9F45-6E8E744922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5b6eab-6514-4b48-8102-5aec643af54a"/>
    <ds:schemaRef ds:uri="d33e61ea-6461-4cb5-8ac6-0d63f0af7e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221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Welcome!</vt:lpstr>
      <vt:lpstr>Course Information</vt:lpstr>
      <vt:lpstr>A little about me…</vt:lpstr>
      <vt:lpstr>A little about me…</vt:lpstr>
      <vt:lpstr>A little about me…</vt:lpstr>
      <vt:lpstr>A little about me…</vt:lpstr>
      <vt:lpstr>A little about me…</vt:lpstr>
      <vt:lpstr>A little about me…</vt:lpstr>
      <vt:lpstr>How to do well in this course</vt:lpstr>
      <vt:lpstr>Activity #1</vt:lpstr>
      <vt:lpstr>Probability and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1.1: How to Read and Do Proofs  The Forward-Backward Process</dc:title>
  <dc:creator>Simon Bonner</dc:creator>
  <cp:lastModifiedBy>Simon Bonner</cp:lastModifiedBy>
  <cp:revision>4</cp:revision>
  <dcterms:created xsi:type="dcterms:W3CDTF">2021-01-04T20:47:01Z</dcterms:created>
  <dcterms:modified xsi:type="dcterms:W3CDTF">2024-09-06T16:31:21Z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0x0101001B7F69797060F34F8F97E8E648C2C150</vt:lpwstr>
  </property>
</Properties>
</file>